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>
        <p:scale>
          <a:sx n="66" d="100"/>
          <a:sy n="66" d="100"/>
        </p:scale>
        <p:origin x="-1524" y="-16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91661-69B6-480A-B34F-0272B9DD9BC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56BE4-D2FE-4549-8376-598619457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36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56BE4-D2FE-4549-8376-598619457A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3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56BE4-D2FE-4549-8376-598619457A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00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15288A-5B28-46D1-8301-9E7C450479AA}" type="datetimeFigureOut">
              <a:rPr lang="en-US" smtClean="0"/>
              <a:t>5/3/2012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48BB365-F76D-43F4-A76D-80425BBD11B8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Ashley Belanger 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Talent 21 2012  .S.S.	per .5.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How did humans directly impact their environment ?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534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Conclusion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92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introduction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We are going to tell you about after the glacier age ,early humans, early farmers, Mesopotamia, Egypt, Greece, Rome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that is what we will tell you what they are.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940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After Glacier Age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After glacier age 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picture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After Glacier Age  there are people move  around and  they need more resources such as water, food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34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Early man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Early man 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picture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Early man started fire Early man cut down trees I the place if they need it for shelter.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4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Early farmers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Early farmers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picture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 numCol="1"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early farmers started irrigation  and agriculture brought a steady source of food.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90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Mesopotamia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639762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Mesopotamia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Picture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people of  Mesopotamia , especially the Sumerians, are remembered  for their many innovations, or new ways of doing things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8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gypt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Egypt </a:t>
            </a:r>
            <a:endParaRPr lang="en-US" b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picture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" y="2590800"/>
            <a:ext cx="3582988" cy="3722688"/>
          </a:xfrm>
        </p:spPr>
        <p:txBody>
          <a:bodyPr numCol="1"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Between 3500 B.C, upper Egypt grew in wealth and power . The kingdom traded goods and conducted diplomacy, or relations between contrives , with lower  Egypt  and they cut down papyrus plants for paper.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BELANGERA\AppData\Local\Microsoft\Windows\Temporary Internet Files\Content.IE5\OM4GP4BN\MP90040324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4267200" cy="407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099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Greece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Greece</a:t>
            </a:r>
            <a:endParaRPr lang="en-US" b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 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2590800"/>
            <a:ext cx="396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Greece  is the Present – day Greece is located in south eastern Europe on the Balkan peninsula.  Greece’s southernmost tip reaches into the Mediterranean  sea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Users\BELANGERA\AppData\Local\Microsoft\Windows\Temporary Internet Files\Content.IE5\CVLUZY31\MP900403767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90800"/>
            <a:ext cx="2753804" cy="367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803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Rome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R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ome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picture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Rome build roads ,water , bridges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C:\Users\BELANGERA\AppData\Local\Microsoft\Windows\Temporary Internet Files\Content.IE5\VF16SY37\MP9004330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2362200"/>
            <a:ext cx="46863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6548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163</TotalTime>
  <Words>224</Words>
  <Application>Microsoft Office PowerPoint</Application>
  <PresentationFormat>On-screen Show (4:3)</PresentationFormat>
  <Paragraphs>37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Ashley Belanger </vt:lpstr>
      <vt:lpstr>introduction</vt:lpstr>
      <vt:lpstr>After Glacier Age</vt:lpstr>
      <vt:lpstr>Early man </vt:lpstr>
      <vt:lpstr>Early farmers</vt:lpstr>
      <vt:lpstr>Mesopotamia</vt:lpstr>
      <vt:lpstr>Egypt</vt:lpstr>
      <vt:lpstr>Greece</vt:lpstr>
      <vt:lpstr>Rome</vt:lpstr>
      <vt:lpstr>Conclusion</vt:lpstr>
    </vt:vector>
  </TitlesOfParts>
  <Company>Hamilton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Ashley Belanger </dc:title>
  <dc:creator>BELANGERA</dc:creator>
  <cp:lastModifiedBy>BELANGERA</cp:lastModifiedBy>
  <cp:revision>8</cp:revision>
  <dcterms:created xsi:type="dcterms:W3CDTF">2012-03-28T15:14:00Z</dcterms:created>
  <dcterms:modified xsi:type="dcterms:W3CDTF">2012-05-03T16:16:31Z</dcterms:modified>
</cp:coreProperties>
</file>